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media/image4.jpeg" ContentType="image/jpeg"/>
  <Override PartName="/ppt/media/image3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4.xml.rels" ContentType="application/vnd.openxmlformats-package.relationships+xml"/>
  <Override PartName="/ppt/slideLayouts/slideLayout1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1" lang="en-US" sz="6000" spc="-1" strike="noStrike" cap="all">
                <a:solidFill>
                  <a:srgbClr val="000000"/>
                </a:solidFill>
                <a:latin typeface="Univers"/>
              </a:rPr>
              <a:t>Click to edit Master title style</a:t>
            </a:r>
            <a:endParaRPr b="0" lang="en-US" sz="60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" name="Line 5"/>
          <p:cNvSpPr/>
          <p:nvPr/>
        </p:nvSpPr>
        <p:spPr>
          <a:xfrm>
            <a:off x="715680" y="1113840"/>
            <a:ext cx="0" cy="5735520"/>
          </a:xfrm>
          <a:prstGeom prst="line">
            <a:avLst/>
          </a:prstGeom>
          <a:ln cap="sq" w="25560">
            <a:solidFill>
              <a:srgbClr val="8ab833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Univers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Univers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Univer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Univers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Univer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Univers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Univer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Univers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en-US" sz="3200" spc="-1" strike="noStrike">
                <a:solidFill>
                  <a:srgbClr val="000000"/>
                </a:solidFill>
                <a:latin typeface="Univers"/>
              </a:rPr>
              <a:t>Click to edit Master title style</a:t>
            </a:r>
            <a:endParaRPr b="0" lang="en-US" sz="32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latin typeface="Univers"/>
              </a:rPr>
              <a:t>Click icon to add picture</a:t>
            </a:r>
            <a:endParaRPr b="0" lang="en-US" sz="32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1600" spc="-1" strike="noStrike">
                <a:solidFill>
                  <a:srgbClr val="000000"/>
                </a:solidFill>
                <a:latin typeface="Univers"/>
              </a:rPr>
              <a:t>Click to edit Master text styles</a:t>
            </a:r>
            <a:endParaRPr b="0" lang="en-US" sz="16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8" name="Line 7"/>
          <p:cNvSpPr/>
          <p:nvPr/>
        </p:nvSpPr>
        <p:spPr>
          <a:xfrm>
            <a:off x="715680" y="356760"/>
            <a:ext cx="0" cy="6492600"/>
          </a:xfrm>
          <a:prstGeom prst="line">
            <a:avLst/>
          </a:prstGeom>
          <a:ln cap="sq" w="25560">
            <a:solidFill>
              <a:srgbClr val="8ab833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Univers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Univers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Univers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Univers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Univers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Univers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90" name="Line 6"/>
          <p:cNvSpPr/>
          <p:nvPr/>
        </p:nvSpPr>
        <p:spPr>
          <a:xfrm>
            <a:off x="715680" y="356760"/>
            <a:ext cx="0" cy="6492600"/>
          </a:xfrm>
          <a:prstGeom prst="line">
            <a:avLst/>
          </a:prstGeom>
          <a:ln cap="sq" w="25560">
            <a:solidFill>
              <a:srgbClr val="8ab833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5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8ab833"/>
              </a:gs>
              <a:gs pos="100000">
                <a:srgbClr val="029676"/>
              </a:gs>
            </a:gsLst>
            <a:lin ang="27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TextShape 2"/>
          <p:cNvSpPr txBox="1"/>
          <p:nvPr/>
        </p:nvSpPr>
        <p:spPr>
          <a:xfrm>
            <a:off x="1577880" y="590040"/>
            <a:ext cx="5308920" cy="283860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1" lang="en-US" sz="5400" spc="-1" strike="noStrike" cap="all">
                <a:solidFill>
                  <a:srgbClr val="ffffff"/>
                </a:solidFill>
                <a:latin typeface="Univers"/>
              </a:rPr>
              <a:t>Sistema de bitcoin</a:t>
            </a:r>
            <a:endParaRPr b="0" lang="en-US" sz="54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29" name="TextShape 3"/>
          <p:cNvSpPr txBox="1"/>
          <p:nvPr/>
        </p:nvSpPr>
        <p:spPr>
          <a:xfrm>
            <a:off x="1577880" y="3739680"/>
            <a:ext cx="4517640" cy="1197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3600" spc="-1" strike="noStrike">
                <a:solidFill>
                  <a:srgbClr val="46ccf6"/>
                </a:solidFill>
                <a:latin typeface="Univers"/>
              </a:rPr>
              <a:t>Presentado por: </a:t>
            </a:r>
            <a:endParaRPr b="0" lang="en-US" sz="36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3600" spc="-1" strike="noStrike">
                <a:solidFill>
                  <a:srgbClr val="46ccf6"/>
                </a:solidFill>
                <a:latin typeface="Univers"/>
              </a:rPr>
              <a:t>*Víctor Daniel Arango</a:t>
            </a:r>
            <a:endParaRPr b="0" lang="en-US" sz="36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3600" spc="-1" strike="noStrike">
                <a:solidFill>
                  <a:srgbClr val="46ccf6"/>
                </a:solidFill>
                <a:latin typeface="Univers"/>
              </a:rPr>
              <a:t>*Carlos Gaviria</a:t>
            </a:r>
            <a:endParaRPr b="0" lang="en-US" sz="36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3600" spc="-1" strike="noStrike">
                <a:solidFill>
                  <a:srgbClr val="46ccf6"/>
                </a:solidFill>
                <a:latin typeface="Univers"/>
              </a:rPr>
              <a:t>*Evelyn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30" name="CustomShape 4"/>
          <p:cNvSpPr/>
          <p:nvPr/>
        </p:nvSpPr>
        <p:spPr>
          <a:xfrm>
            <a:off x="669240" y="1606320"/>
            <a:ext cx="138600" cy="138600"/>
          </a:xfrm>
          <a:custGeom>
            <a:avLst/>
            <a:gdLst/>
            <a:ahLst/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72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CustomShape 5"/>
          <p:cNvSpPr/>
          <p:nvPr/>
        </p:nvSpPr>
        <p:spPr>
          <a:xfrm>
            <a:off x="1028160" y="1835640"/>
            <a:ext cx="90720" cy="90720"/>
          </a:xfrm>
          <a:custGeom>
            <a:avLst/>
            <a:gdLst/>
            <a:ahLst/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2" name="CustomShape 6"/>
          <p:cNvSpPr/>
          <p:nvPr/>
        </p:nvSpPr>
        <p:spPr>
          <a:xfrm>
            <a:off x="653760" y="2060280"/>
            <a:ext cx="127440" cy="127440"/>
          </a:xfrm>
          <a:custGeom>
            <a:avLst/>
            <a:gdLst/>
            <a:ahLst/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72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3" name="Line 7"/>
          <p:cNvSpPr/>
          <p:nvPr/>
        </p:nvSpPr>
        <p:spPr>
          <a:xfrm>
            <a:off x="1301040" y="3504960"/>
            <a:ext cx="0" cy="3353040"/>
          </a:xfrm>
          <a:prstGeom prst="line">
            <a:avLst/>
          </a:prstGeom>
          <a:ln cap="sq" w="25560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34" name="Graphic 18" descr=""/>
          <p:cNvPicPr/>
          <p:nvPr/>
        </p:nvPicPr>
        <p:blipFill>
          <a:blip r:embed="rId1"/>
          <a:stretch/>
        </p:blipFill>
        <p:spPr>
          <a:xfrm flipH="1">
            <a:off x="10836720" y="5436720"/>
            <a:ext cx="151200" cy="151200"/>
          </a:xfrm>
          <a:prstGeom prst="rect">
            <a:avLst/>
          </a:prstGeom>
          <a:ln>
            <a:noFill/>
          </a:ln>
        </p:spPr>
      </p:pic>
      <p:pic>
        <p:nvPicPr>
          <p:cNvPr id="135" name="Graphic 20" descr=""/>
          <p:cNvPicPr/>
          <p:nvPr/>
        </p:nvPicPr>
        <p:blipFill>
          <a:blip r:embed="rId2"/>
          <a:stretch/>
        </p:blipFill>
        <p:spPr>
          <a:xfrm flipH="1">
            <a:off x="11245320" y="5896800"/>
            <a:ext cx="108360" cy="108360"/>
          </a:xfrm>
          <a:prstGeom prst="rect">
            <a:avLst/>
          </a:prstGeom>
          <a:ln>
            <a:noFill/>
          </a:ln>
        </p:spPr>
      </p:pic>
      <p:pic>
        <p:nvPicPr>
          <p:cNvPr id="136" name="Graphic 22" descr=""/>
          <p:cNvPicPr/>
          <p:nvPr/>
        </p:nvPicPr>
        <p:blipFill>
          <a:blip r:embed="rId3"/>
          <a:stretch/>
        </p:blipFill>
        <p:spPr>
          <a:xfrm flipH="1">
            <a:off x="10554480" y="6037920"/>
            <a:ext cx="95400" cy="95400"/>
          </a:xfrm>
          <a:prstGeom prst="rect">
            <a:avLst/>
          </a:prstGeom>
          <a:ln>
            <a:noFill/>
          </a:ln>
        </p:spPr>
      </p:pic>
      <p:pic>
        <p:nvPicPr>
          <p:cNvPr id="137" name="Picture 3" descr=""/>
          <p:cNvPicPr/>
          <p:nvPr/>
        </p:nvPicPr>
        <p:blipFill>
          <a:blip r:embed="rId4"/>
          <a:srcRect l="16670" t="0" r="24936" b="-3"/>
          <a:stretch/>
        </p:blipFill>
        <p:spPr>
          <a:xfrm>
            <a:off x="6740280" y="1606320"/>
            <a:ext cx="5451120" cy="52513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1500">
        <p:split dir="out" orient="vert"/>
      </p:transition>
    </mc:Choice>
    <mc:Fallback>
      <p:transition spd="slow">
        <p:split dir="out" orient="vert"/>
      </p:transition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Line 1"/>
          <p:cNvSpPr/>
          <p:nvPr/>
        </p:nvSpPr>
        <p:spPr>
          <a:xfrm>
            <a:off x="715680" y="356760"/>
            <a:ext cx="0" cy="6492600"/>
          </a:xfrm>
          <a:prstGeom prst="line">
            <a:avLst/>
          </a:prstGeom>
          <a:ln cap="sq" w="25560">
            <a:solidFill>
              <a:srgbClr val="8ab833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CustomShape 2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CustomShape 3"/>
          <p:cNvSpPr/>
          <p:nvPr/>
        </p:nvSpPr>
        <p:spPr>
          <a:xfrm>
            <a:off x="0" y="0"/>
            <a:ext cx="5779440" cy="6857640"/>
          </a:xfrm>
          <a:prstGeom prst="rect">
            <a:avLst/>
          </a:prstGeom>
          <a:gradFill rotWithShape="0">
            <a:gsLst>
              <a:gs pos="0">
                <a:srgbClr val="8ab833"/>
              </a:gs>
              <a:gs pos="100000">
                <a:srgbClr val="029676"/>
              </a:gs>
            </a:gsLst>
            <a:lin ang="27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TextShape 4"/>
          <p:cNvSpPr txBox="1"/>
          <p:nvPr/>
        </p:nvSpPr>
        <p:spPr>
          <a:xfrm>
            <a:off x="1188000" y="381960"/>
            <a:ext cx="4008240" cy="59742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en-US" sz="4000" spc="-1" strike="noStrike">
                <a:solidFill>
                  <a:srgbClr val="84ddf9"/>
                </a:solidFill>
                <a:latin typeface="Univers"/>
              </a:rPr>
              <a:t>Principios  y caracteristicasde los Sistemas como </a:t>
            </a:r>
            <a:br/>
            <a:r>
              <a:rPr b="0" lang="en-US" sz="7200" spc="-1" strike="noStrike">
                <a:solidFill>
                  <a:srgbClr val="84ddf9"/>
                </a:solidFill>
                <a:latin typeface="Univers"/>
              </a:rPr>
              <a:t>bitcoin</a:t>
            </a:r>
            <a:endParaRPr b="0" lang="en-US" sz="72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42" name="CustomShape 5"/>
          <p:cNvSpPr/>
          <p:nvPr/>
        </p:nvSpPr>
        <p:spPr>
          <a:xfrm>
            <a:off x="633240" y="554040"/>
            <a:ext cx="171000" cy="171000"/>
          </a:xfrm>
          <a:custGeom>
            <a:avLst/>
            <a:gdLst/>
            <a:ahLst/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2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3" name="CustomShape 6"/>
          <p:cNvSpPr/>
          <p:nvPr/>
        </p:nvSpPr>
        <p:spPr>
          <a:xfrm>
            <a:off x="1075680" y="837000"/>
            <a:ext cx="111960" cy="111960"/>
          </a:xfrm>
          <a:custGeom>
            <a:avLst/>
            <a:gdLst/>
            <a:ahLst/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4" name="CustomShape 7"/>
          <p:cNvSpPr/>
          <p:nvPr/>
        </p:nvSpPr>
        <p:spPr>
          <a:xfrm>
            <a:off x="613800" y="1472400"/>
            <a:ext cx="157320" cy="157320"/>
          </a:xfrm>
          <a:custGeom>
            <a:avLst/>
            <a:gdLst/>
            <a:ahLst/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2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5" name="TextShape 8"/>
          <p:cNvSpPr txBox="1"/>
          <p:nvPr/>
        </p:nvSpPr>
        <p:spPr>
          <a:xfrm>
            <a:off x="6095880" y="381960"/>
            <a:ext cx="4986720" cy="5974200"/>
          </a:xfrm>
          <a:prstGeom prst="rect">
            <a:avLst/>
          </a:prstGeom>
          <a:solidFill>
            <a:srgbClr val="0989b1"/>
          </a:solidFill>
          <a:ln>
            <a:noFill/>
          </a:ln>
        </p:spPr>
        <p:txBody>
          <a:bodyPr anchor="ctr">
            <a:normAutofit fontScale="60000"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Principios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1.EL todo es mas que las sumas de las      </a:t>
            </a: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partes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4.las partes estan dinamicamentes </a:t>
            </a: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interralacionadas o son interdependientes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Caracteristicas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 </a:t>
            </a: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La entropia si no hay valor no hay  </a:t>
            </a: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recompesa (depende del punto de vista)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 </a:t>
            </a: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Regulacion funciana mediante el </a:t>
            </a: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blockchain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* la jerarquia los usarios  le dan trabajo a </a:t>
            </a: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los  mineros y los mineros  alos nodos  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* diferencia es una creacion con multiples </a:t>
            </a: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tecnologias integradas en una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* trasformacion trasforma el esfurso o la </a:t>
            </a: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mineria a dinero o valor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(estos son algunos de los principios de la </a:t>
            </a: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teoria general de los sistemas) 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46" name="Line 9"/>
          <p:cNvSpPr/>
          <p:nvPr/>
        </p:nvSpPr>
        <p:spPr>
          <a:xfrm>
            <a:off x="11585880" y="3610080"/>
            <a:ext cx="0" cy="3238920"/>
          </a:xfrm>
          <a:prstGeom prst="line">
            <a:avLst/>
          </a:prstGeom>
          <a:ln cap="sq" w="25560">
            <a:solidFill>
              <a:srgbClr val="8ab833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34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CustomShape 2"/>
          <p:cNvSpPr/>
          <p:nvPr/>
        </p:nvSpPr>
        <p:spPr>
          <a:xfrm>
            <a:off x="199440" y="554040"/>
            <a:ext cx="5742000" cy="5742000"/>
          </a:xfrm>
          <a:prstGeom prst="ellipse">
            <a:avLst/>
          </a:prstGeom>
          <a:gradFill rotWithShape="0">
            <a:gsLst>
              <a:gs pos="0">
                <a:srgbClr val="8ab833"/>
              </a:gs>
              <a:gs pos="100000">
                <a:srgbClr val="029676"/>
              </a:gs>
            </a:gsLst>
            <a:lin ang="27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TextShape 3"/>
          <p:cNvSpPr txBox="1"/>
          <p:nvPr/>
        </p:nvSpPr>
        <p:spPr>
          <a:xfrm>
            <a:off x="1245240" y="1289880"/>
            <a:ext cx="3650760" cy="42706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7200" spc="-1" strike="noStrike">
                <a:solidFill>
                  <a:srgbClr val="84ddf9"/>
                </a:solidFill>
                <a:latin typeface="Univers"/>
              </a:rPr>
              <a:t>Bitcoin</a:t>
            </a:r>
            <a:endParaRPr b="0" lang="en-US" sz="72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50" name="CustomShape 4"/>
          <p:cNvSpPr/>
          <p:nvPr/>
        </p:nvSpPr>
        <p:spPr>
          <a:xfrm>
            <a:off x="1123560" y="374400"/>
            <a:ext cx="171000" cy="171000"/>
          </a:xfrm>
          <a:custGeom>
            <a:avLst/>
            <a:gdLst/>
            <a:ahLst/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2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1" name="CustomShape 5"/>
          <p:cNvSpPr/>
          <p:nvPr/>
        </p:nvSpPr>
        <p:spPr>
          <a:xfrm>
            <a:off x="550080" y="1084680"/>
            <a:ext cx="157320" cy="157320"/>
          </a:xfrm>
          <a:custGeom>
            <a:avLst/>
            <a:gdLst/>
            <a:ahLst/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2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2" name="TextShape 6"/>
          <p:cNvSpPr txBox="1"/>
          <p:nvPr/>
        </p:nvSpPr>
        <p:spPr>
          <a:xfrm>
            <a:off x="6397200" y="381960"/>
            <a:ext cx="4685400" cy="5974200"/>
          </a:xfrm>
          <a:prstGeom prst="rect">
            <a:avLst/>
          </a:prstGeom>
          <a:solidFill>
            <a:srgbClr val="0989b1"/>
          </a:solidFill>
          <a:ln>
            <a:noFill/>
          </a:ln>
        </p:spPr>
        <p:txBody>
          <a:bodyPr anchor="ctr"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Arial Black"/>
              </a:rPr>
              <a:t>bitcoin es un dinero p2p muchas veces se refieren a la criptomoneda y un protcolo por la que viaja esta. es codigo libre la persona que creo bitcoin usa el pseudonimo de Satoshi Nakamoto 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53" name="CustomShape 7"/>
          <p:cNvSpPr/>
          <p:nvPr/>
        </p:nvSpPr>
        <p:spPr>
          <a:xfrm>
            <a:off x="5436720" y="5751720"/>
            <a:ext cx="111960" cy="111960"/>
          </a:xfrm>
          <a:custGeom>
            <a:avLst/>
            <a:gdLst/>
            <a:ahLst/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4" name="Line 8"/>
          <p:cNvSpPr/>
          <p:nvPr/>
        </p:nvSpPr>
        <p:spPr>
          <a:xfrm>
            <a:off x="11585880" y="3610080"/>
            <a:ext cx="0" cy="3238920"/>
          </a:xfrm>
          <a:prstGeom prst="line">
            <a:avLst/>
          </a:prstGeom>
          <a:ln cap="sq" w="25560">
            <a:solidFill>
              <a:srgbClr val="8ab833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p14:dur="100"/>
    </mc:Choice>
    <mc:Fallback>
      <p:transition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CustomShape 2"/>
          <p:cNvSpPr/>
          <p:nvPr/>
        </p:nvSpPr>
        <p:spPr>
          <a:xfrm>
            <a:off x="0" y="0"/>
            <a:ext cx="5779440" cy="6857640"/>
          </a:xfrm>
          <a:prstGeom prst="rect">
            <a:avLst/>
          </a:prstGeom>
          <a:gradFill rotWithShape="0">
            <a:gsLst>
              <a:gs pos="0">
                <a:srgbClr val="8ab833"/>
              </a:gs>
              <a:gs pos="100000">
                <a:srgbClr val="029676"/>
              </a:gs>
            </a:gsLst>
            <a:lin ang="27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7" name="TextShape 3"/>
          <p:cNvSpPr txBox="1"/>
          <p:nvPr/>
        </p:nvSpPr>
        <p:spPr>
          <a:xfrm>
            <a:off x="1188000" y="381960"/>
            <a:ext cx="4008240" cy="59742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en-US" sz="3200" spc="-1" strike="noStrike">
                <a:solidFill>
                  <a:srgbClr val="46ccf6"/>
                </a:solidFill>
                <a:latin typeface="Univers"/>
              </a:rPr>
              <a:t>Algunos datos curiosos </a:t>
            </a:r>
            <a:br/>
            <a:r>
              <a:rPr b="0" lang="en-US" sz="3200" spc="-1" strike="noStrike">
                <a:solidFill>
                  <a:srgbClr val="46ccf6"/>
                </a:solidFill>
                <a:latin typeface="Univers"/>
              </a:rPr>
              <a:t>a partir de la TGS</a:t>
            </a:r>
            <a:br/>
            <a:r>
              <a:rPr b="0" lang="en-US" sz="3200" spc="-1" strike="noStrike">
                <a:solidFill>
                  <a:srgbClr val="46ccf6"/>
                </a:solidFill>
                <a:latin typeface="Univers"/>
              </a:rPr>
              <a:t>en bitcoin ₿</a:t>
            </a:r>
            <a:endParaRPr b="0" lang="en-US" sz="32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58" name="CustomShape 4"/>
          <p:cNvSpPr/>
          <p:nvPr/>
        </p:nvSpPr>
        <p:spPr>
          <a:xfrm>
            <a:off x="633240" y="554040"/>
            <a:ext cx="171000" cy="171000"/>
          </a:xfrm>
          <a:custGeom>
            <a:avLst/>
            <a:gdLst/>
            <a:ahLst/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bg1"/>
          </a:solidFill>
          <a:ln w="72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CustomShape 5"/>
          <p:cNvSpPr/>
          <p:nvPr/>
        </p:nvSpPr>
        <p:spPr>
          <a:xfrm>
            <a:off x="1075680" y="837000"/>
            <a:ext cx="111960" cy="111960"/>
          </a:xfrm>
          <a:custGeom>
            <a:avLst/>
            <a:gdLst/>
            <a:ahLst/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CustomShape 6"/>
          <p:cNvSpPr/>
          <p:nvPr/>
        </p:nvSpPr>
        <p:spPr>
          <a:xfrm>
            <a:off x="613800" y="1472400"/>
            <a:ext cx="157320" cy="157320"/>
          </a:xfrm>
          <a:custGeom>
            <a:avLst/>
            <a:gdLst/>
            <a:ahLst/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bg1"/>
          </a:solidFill>
          <a:ln w="72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1" name="TextShape 7"/>
          <p:cNvSpPr txBox="1"/>
          <p:nvPr/>
        </p:nvSpPr>
        <p:spPr>
          <a:xfrm>
            <a:off x="6095880" y="212040"/>
            <a:ext cx="5168160" cy="6144120"/>
          </a:xfrm>
          <a:prstGeom prst="rect">
            <a:avLst/>
          </a:prstGeom>
          <a:solidFill>
            <a:srgbClr val="0989b1"/>
          </a:solidFill>
          <a:ln>
            <a:noFill/>
          </a:ln>
        </p:spPr>
        <p:txBody>
          <a:bodyPr anchor="ctr">
            <a:normAutofit fontScale="64000"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800" spc="-1" strike="noStrike">
              <a:solidFill>
                <a:srgbClr val="000000"/>
              </a:solidFill>
              <a:latin typeface="Univer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*Es una aplicación distribuida                     (ósea que es una aplicación que esta en varios servidores (como puede ser internet))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*Es un sistema descentralisado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*Es un sistema que esta basado en el valor del oro 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*Es una aplicación que tiene múltiples usos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*Es una protocolo por el que se trasmite el valor de la cryptomoneda</a:t>
            </a:r>
            <a:br/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 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*Hace uso de una tecnología llamada blocking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http://wiki.unloquer.org/personas/jero98772/bitcoin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por si se quiere contribuir con el proyecto https://bitcoin.org/en/full-node#what-is-a-full-node 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personas que nos enseñaron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https://github.com/son0p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https://github.com/llSourcell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Univers"/>
              </a:rPr>
              <a:t>los hobres que susurran a las maquinas</a:t>
            </a:r>
            <a:endParaRPr b="0" lang="en-US" sz="18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62" name="Line 8"/>
          <p:cNvSpPr/>
          <p:nvPr/>
        </p:nvSpPr>
        <p:spPr>
          <a:xfrm>
            <a:off x="11585880" y="3610080"/>
            <a:ext cx="0" cy="3238920"/>
          </a:xfrm>
          <a:prstGeom prst="line">
            <a:avLst/>
          </a:prstGeom>
          <a:ln cap="sq" w="25560">
            <a:solidFill>
              <a:srgbClr val="8ab833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ransition spd="slow">
    <p:push dir="u"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Univers"/>
              </a:rPr>
              <a:t>una pregunta </a:t>
            </a:r>
            <a:endParaRPr b="0" lang="en-US" sz="4400" spc="-1" strike="noStrike">
              <a:solidFill>
                <a:srgbClr val="000000"/>
              </a:solidFill>
              <a:latin typeface="Univers"/>
            </a:endParaRPr>
          </a:p>
        </p:txBody>
      </p:sp>
      <p:sp>
        <p:nvSpPr>
          <p:cNvPr id="164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4000" spc="-1" strike="noStrike">
                <a:solidFill>
                  <a:srgbClr val="000000"/>
                </a:solidFill>
                <a:latin typeface="Univers"/>
              </a:rPr>
              <a:t> </a:t>
            </a:r>
            <a:r>
              <a:rPr b="0" lang="en-US" sz="4000" spc="-1" strike="noStrike">
                <a:solidFill>
                  <a:srgbClr val="000000"/>
                </a:solidFill>
                <a:latin typeface="Univers"/>
              </a:rPr>
              <a:t>¿es la construccion social una concecuencia de los sietmas tecnologicos ? ¿o son los sistemas tecnologicos una construccion social?</a:t>
            </a:r>
            <a:endParaRPr b="0" lang="en-US" sz="4000" spc="-1" strike="noStrike">
              <a:solidFill>
                <a:srgbClr val="000000"/>
              </a:solidFill>
              <a:latin typeface="Univer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4000" spc="-1" strike="noStrike">
                <a:solidFill>
                  <a:srgbClr val="000000"/>
                </a:solidFill>
                <a:latin typeface="Univers"/>
              </a:rPr>
              <a:t>labsurlab</a:t>
            </a:r>
            <a:endParaRPr b="0" lang="en-US" sz="4000" spc="-1" strike="noStrike">
              <a:solidFill>
                <a:srgbClr val="000000"/>
              </a:solidFill>
              <a:latin typeface="Univer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4000" spc="-1" strike="noStrike">
                <a:solidFill>
                  <a:srgbClr val="000000"/>
                </a:solidFill>
                <a:latin typeface="Univers"/>
              </a:rPr>
              <a:t>http://intermundos.org/es/assets/LabsurlabCoOperaciones.pdf</a:t>
            </a:r>
            <a:endParaRPr b="0" lang="en-US" sz="4000" spc="-1" strike="noStrike">
              <a:solidFill>
                <a:srgbClr val="000000"/>
              </a:solidFill>
              <a:latin typeface="Univer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Application>LibreOffice/6.3.5.2$Linux_X86_64 LibreOffice_project/30$Build-2</Application>
  <Words>1407</Words>
  <Paragraphs>52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2020-08-10T02:04:27Z</dcterms:created>
  <dc:creator>josecarlosgaviriatapias@gmail.com</dc:creator>
  <dc:description/>
  <dc:language>en-US</dc:language>
  <cp:lastModifiedBy/>
  <dcterms:modified xsi:type="dcterms:W3CDTF">2020-08-10T16:29:11Z</dcterms:modified>
  <cp:revision>9</cp:revision>
  <dc:subject/>
  <dc:title>Sistema de bitcoin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KSOProductBuildVer">
    <vt:lpwstr>1033-11.1.0.9126</vt:lpwstr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Panorámica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5</vt:i4>
  </property>
</Properties>
</file>