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6" Type="http://schemas.openxmlformats.org/officeDocument/2006/relationships/image" Target="../media/image3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3" Type="http://schemas.openxmlformats.org/officeDocument/2006/relationships/image" Target="../media/image2.png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8043" y="590062"/>
            <a:ext cx="5309140" cy="2838938"/>
          </a:xfrm>
        </p:spPr>
        <p:txBody>
          <a:bodyPr>
            <a:normAutofit/>
          </a:bodyPr>
          <a:lstStyle/>
          <a:p>
            <a:r>
              <a:rPr lang="es-CO" sz="5400">
                <a:solidFill>
                  <a:schemeClr val="bg1"/>
                </a:solidFill>
              </a:rPr>
              <a:t>Sistema de bitcoin</a:t>
            </a:r>
            <a:endParaRPr lang="es-CO" sz="540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>
            <a:noAutofit/>
          </a:bodyPr>
          <a:lstStyle/>
          <a:p>
            <a:r>
              <a:rPr lang="es-CO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Presentado por: </a:t>
            </a:r>
            <a:endParaRPr lang="es-CO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s-CO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*Víctor Daniel Arango</a:t>
            </a:r>
            <a:endParaRPr lang="es-CO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s-CO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*Carlos Gaviria</a:t>
            </a:r>
            <a:endParaRPr lang="es-CO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s-CO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*Evelyn</a:t>
            </a:r>
            <a:endParaRPr lang="es-CO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Graphic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Graphic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Graphic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2" name="Straight Connector 16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301262" y="350520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21" name="Graphic 20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23" name="Graphic 2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/>
          <a:srcRect l="16670" r="24936" b="-2"/>
          <a:stretch>
            <a:fillRect/>
          </a:stretch>
        </p:blipFill>
        <p:spPr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Principios de los Sistemas</a:t>
            </a:r>
            <a:r>
              <a:rPr lang="en-US" sz="7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en</a:t>
            </a:r>
            <a:br>
              <a:rPr lang="en-US" sz="72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US" sz="7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bitcoin</a:t>
            </a:r>
            <a:endParaRPr lang="en-US" sz="7200" kern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Graphi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6096000" y="381935"/>
            <a:ext cx="4986955" cy="5974415"/>
          </a:xfr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1.EL todo es mas que las sumas de las      partes</a:t>
            </a: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r>
              <a:rPr lang="en-US" sz="1800" dirty="0"/>
              <a:t>4.las partes estan dinamicamentes interralacionadas o son interdependientes</a:t>
            </a: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80604020202020204" pitchFamily="34" charset="0"/>
              <a:buChar char="•"/>
            </a:pPr>
            <a:r>
              <a:rPr lang="en-US" sz="1800" dirty="0"/>
              <a:t>(estos son algunos de los </a:t>
            </a:r>
            <a:r>
              <a:rPr lang="en-US" sz="1800" dirty="0" err="1"/>
              <a:t>principios</a:t>
            </a:r>
            <a:r>
              <a:rPr lang="en-US" sz="1800" dirty="0"/>
              <a:t> de la teoria general de los sistemas) </a:t>
            </a:r>
            <a:endParaRPr lang="en-US" sz="1800" dirty="0"/>
          </a:p>
          <a:p>
            <a:endParaRPr lang="en-US" sz="1800" dirty="0"/>
          </a:p>
        </p:txBody>
      </p:sp>
      <p:cxnSp>
        <p:nvCxnSpPr>
          <p:cNvPr id="23" name="Straight Connector 2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s-CO" sz="7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Bitcoin</a:t>
            </a:r>
            <a:endParaRPr lang="es-CO" sz="7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Graphi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Graphic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Marcador de contenido 5"/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  <a:solidFill>
            <a:schemeClr val="accent6"/>
          </a:solidFill>
        </p:spPr>
        <p:txBody>
          <a:bodyPr anchor="ctr">
            <a:normAutofit/>
          </a:bodyPr>
          <a:lstStyle/>
          <a:p>
            <a:r>
              <a:rPr lang="es-ES" sz="1800" dirty="0">
                <a:latin typeface="Arial Black" panose="020B0A04020102020204" pitchFamily="34" charset="0"/>
              </a:rPr>
              <a:t>Se llama bitcoin a una criptomoneda que fue creada en 2009. Se trata de dinero electrónico (virtual) y no oficial que puede utilizarse como medio de intercambio en operaciones comerciales. La creación de bitcoin está atribuida a Satoshi Nakamoto, quien sería un hombre japonés</a:t>
            </a:r>
            <a:endParaRPr lang="es-CO" sz="1800" dirty="0">
              <a:latin typeface="Arial Black" panose="020B0A04020102020204" pitchFamily="34" charset="0"/>
            </a:endParaRPr>
          </a:p>
        </p:txBody>
      </p:sp>
      <p:sp>
        <p:nvSpPr>
          <p:cNvPr id="40" name="Graphic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1" name="Straight Connector 2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CO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Características </a:t>
            </a:r>
            <a:br>
              <a:rPr lang="es-CO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s-CO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 partir de la TGS</a:t>
            </a:r>
            <a:br>
              <a:rPr lang="es-CO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s-CO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en bitcoin ₿</a:t>
            </a:r>
            <a:endParaRPr lang="es-CO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Graphi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0" y="212035"/>
            <a:ext cx="5168348" cy="6144316"/>
          </a:xfrm>
          <a:solidFill>
            <a:schemeClr val="accent6"/>
          </a:solidFill>
        </p:spPr>
        <p:txBody>
          <a:bodyPr anchor="ctr">
            <a:normAutofit fontScale="92500" lnSpcReduction="20000"/>
          </a:bodyPr>
          <a:lstStyle/>
          <a:p>
            <a:endParaRPr lang="es-CO" sz="1800" dirty="0"/>
          </a:p>
          <a:p>
            <a:r>
              <a:rPr lang="es-CO" sz="1800" dirty="0"/>
              <a:t>*Es una aplicación distribuida                     (ósea que es una aplicación que esta en varios servidores (como puede ser internet))</a:t>
            </a:r>
            <a:endParaRPr lang="es-CO" sz="1800" dirty="0"/>
          </a:p>
          <a:p>
            <a:r>
              <a:rPr lang="es-CO" sz="1800" dirty="0"/>
              <a:t>*Es un sistema descentralisado</a:t>
            </a:r>
            <a:endParaRPr lang="es-CO" sz="1800" dirty="0"/>
          </a:p>
          <a:p>
            <a:r>
              <a:rPr lang="es-CO" sz="1800" dirty="0"/>
              <a:t>*Es un sistema que esta basado en el valor del oro </a:t>
            </a:r>
            <a:endParaRPr lang="es-CO" sz="1800" dirty="0"/>
          </a:p>
          <a:p>
            <a:r>
              <a:rPr lang="es-CO" sz="1800" dirty="0"/>
              <a:t>*Es una aplicación que tiene múltiples usos</a:t>
            </a:r>
            <a:endParaRPr lang="es-CO" sz="1800" dirty="0"/>
          </a:p>
          <a:p>
            <a:r>
              <a:rPr lang="es-CO" sz="1800" dirty="0"/>
              <a:t>*Es una protocolo por el que se trasmite el valor de la cryptomoneda</a:t>
            </a:r>
            <a:br>
              <a:rPr lang="es-CO" sz="1800" dirty="0"/>
            </a:br>
            <a:endParaRPr lang="es-CO" sz="1800" dirty="0"/>
          </a:p>
          <a:p>
            <a:r>
              <a:rPr lang="es-CO" sz="1800" dirty="0"/>
              <a:t>*Hace uso de una tecnología llamada </a:t>
            </a:r>
            <a:r>
              <a:rPr lang="es-CO" sz="1800" dirty="0" err="1"/>
              <a:t>blocking</a:t>
            </a:r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r>
              <a:rPr lang="es-CO" sz="1800" dirty="0"/>
              <a:t>http://wiki.unloquer.org/personas/jero98772/bitcoin</a:t>
            </a:r>
            <a:endParaRPr lang="es-CO" sz="1800" dirty="0"/>
          </a:p>
          <a:p>
            <a:r>
              <a:rPr lang="es-CO" sz="1800" dirty="0"/>
              <a:t>https://bitcoin.org/en/full-node#what-is-a-full-node</a:t>
            </a:r>
            <a:endParaRPr lang="es-CO" sz="1800" dirty="0"/>
          </a:p>
          <a:p>
            <a:endParaRPr lang="es-CO" sz="1800" dirty="0"/>
          </a:p>
        </p:txBody>
      </p:sp>
      <p:cxnSp>
        <p:nvCxnSpPr>
          <p:cNvPr id="18" name="Straight Connector 1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_tradnl" altLang="en-US"/>
              <a:t>una pregunta </a:t>
            </a:r>
            <a:endParaRPr lang="es-ES_tradnl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4000"/>
              <a:t> ¿es la construccion social una concecuencia de los sietmas tecnologicos ? ¿o son los sistemas tecnologicos una construccion social?</a:t>
            </a:r>
            <a:endParaRPr lang="en-US" sz="4000"/>
          </a:p>
          <a:p>
            <a:r>
              <a:rPr lang="es-ES_tradnl" altLang="en-US" sz="4000"/>
              <a:t>labsurlab</a:t>
            </a:r>
            <a:endParaRPr lang="es-ES_tradnl" altLang="en-US" sz="4000"/>
          </a:p>
          <a:p>
            <a:r>
              <a:rPr lang="es-ES_tradnl" altLang="en-US" sz="4000"/>
              <a:t>http://intermundos.org/es/assets/LabsurlabCoOperaciones.pdf</a:t>
            </a:r>
            <a:endParaRPr lang="es-ES_tradnl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Sala de reuniones Ion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1334</Words>
  <Application>WPS Presentation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SimSun</vt:lpstr>
      <vt:lpstr>Wingdings</vt:lpstr>
      <vt:lpstr>DejaVu Sans</vt:lpstr>
      <vt:lpstr>Arial Black</vt:lpstr>
      <vt:lpstr>Univers</vt:lpstr>
      <vt:lpstr>East Syriac Adiabene</vt:lpstr>
      <vt:lpstr>微软雅黑</vt:lpstr>
      <vt:lpstr>Droid Sans [1ASC]</vt:lpstr>
      <vt:lpstr>Arial Unicode MS</vt:lpstr>
      <vt:lpstr>Calibri</vt:lpstr>
      <vt:lpstr>Liberation Mono</vt:lpstr>
      <vt:lpstr>GradientVTI</vt:lpstr>
      <vt:lpstr>Sistema de bitcoin</vt:lpstr>
      <vt:lpstr>Principios de los Sistemas en bitcoin</vt:lpstr>
      <vt:lpstr>Bitcoin</vt:lpstr>
      <vt:lpstr>Características  a partir de la TGS en bitcoin 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bitcoin</dc:title>
  <dc:creator>josecarlosgaviriatapias@gmail.com</dc:creator>
  <cp:lastModifiedBy>jero98772</cp:lastModifiedBy>
  <cp:revision>6</cp:revision>
  <dcterms:created xsi:type="dcterms:W3CDTF">2020-08-09T20:32:44Z</dcterms:created>
  <dcterms:modified xsi:type="dcterms:W3CDTF">2020-08-09T20:32:44Z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1033-11.1.0.9126</vt:lpwstr>
  </property>
</Properties>
</file>